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10.png" ContentType="image/png"/>
  <Override PartName="/ppt/media/image9.png" ContentType="image/png"/>
  <Override PartName="/ppt/media/image8.jpeg" ContentType="image/jpeg"/>
  <Override PartName="/ppt/media/image7.jpeg" ContentType="image/jpeg"/>
  <Override PartName="/ppt/media/image6.jpeg" ContentType="image/jpeg"/>
  <Override PartName="/ppt/media/image2.jpeg" ContentType="image/jpeg"/>
  <Override PartName="/ppt/media/image1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
</Relationships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10080"/>
            <a:ext cx="9071640" cy="43884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800" spc="-1" strike="noStrike">
                <a:latin typeface="Arial"/>
              </a:rPr>
              <a:t>Click to edit the title text format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Click to edit the outline text format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Second Outline Level</a:t>
            </a:r>
            <a:endParaRPr b="0" lang="en-US" sz="24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Third Outline Level</a:t>
            </a:r>
            <a:endParaRPr b="0" lang="en-US" sz="20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BBB288D7-40EF-46D9-ACA2-00CE277921D6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530352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fld id="{434CDB39-F9BA-4E4F-83EC-2755E4B94443}" type="slidenum">
              <a:rPr b="0" lang="en-US" sz="1600" spc="-1" strike="noStrike">
                <a:latin typeface="FreeMono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latin typeface="Arial"/>
              </a:rPr>
              <a:t>Sketching with Hardware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03: Soldering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Placeholder: Closeup soldering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1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Some tips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3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Bigger contact area → faster heat transfer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Many components are heat sensitive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→ </a:t>
            </a:r>
            <a:r>
              <a:rPr b="0" lang="en-US" sz="2400" spc="-1" strike="noStrike">
                <a:latin typeface="Arial"/>
              </a:rPr>
              <a:t>Try to solder them quickly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Cover wire with solder beforehand (solder flux helps)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Clean the soldering iron before and after use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Good vs Bad Soldering...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pic>
        <p:nvPicPr>
          <p:cNvPr id="66" name="" descr=""/>
          <p:cNvPicPr/>
          <p:nvPr/>
        </p:nvPicPr>
        <p:blipFill>
          <a:blip r:embed="rId1"/>
          <a:srcRect l="0" t="7679" r="0" b="4630"/>
          <a:stretch/>
        </p:blipFill>
        <p:spPr>
          <a:xfrm>
            <a:off x="2377440" y="1076760"/>
            <a:ext cx="5760720" cy="4593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" descr=""/>
          <p:cNvPicPr/>
          <p:nvPr/>
        </p:nvPicPr>
        <p:blipFill>
          <a:blip r:embed="rId1"/>
          <a:srcRect l="0" t="0" r="0" b="1575"/>
          <a:stretch/>
        </p:blipFill>
        <p:spPr>
          <a:xfrm>
            <a:off x="0" y="0"/>
            <a:ext cx="10081440" cy="5669640"/>
          </a:xfrm>
          <a:prstGeom prst="rect">
            <a:avLst/>
          </a:prstGeom>
          <a:ln>
            <a:noFill/>
          </a:ln>
        </p:spPr>
      </p:pic>
      <p:sp>
        <p:nvSpPr>
          <p:cNvPr id="68" name="TextShape 1"/>
          <p:cNvSpPr txBox="1"/>
          <p:nvPr/>
        </p:nvSpPr>
        <p:spPr>
          <a:xfrm>
            <a:off x="3017520" y="463140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Live Demo...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69" name="TextShape 2"/>
          <p:cNvSpPr txBox="1"/>
          <p:nvPr/>
        </p:nvSpPr>
        <p:spPr>
          <a:xfrm>
            <a:off x="9720" y="5394960"/>
            <a:ext cx="693972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ffffff"/>
                </a:solidFill>
                <a:latin typeface="Arial"/>
              </a:rPr>
              <a:t>https://commons.wikimedia.org/wiki/File:USAF_EOD_explosion.jpg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Tutorial 02 - Soldering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1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Exercise: Mini-Circuit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3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LED, button, resistor, wire, perfboard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1875600" y="1546560"/>
            <a:ext cx="6583680" cy="4139640"/>
          </a:xfrm>
          <a:prstGeom prst="rect">
            <a:avLst/>
          </a:prstGeom>
          <a:ln>
            <a:noFill/>
          </a:ln>
        </p:spPr>
      </p:pic>
      <p:sp>
        <p:nvSpPr>
          <p:cNvPr id="75" name="TextShape 3"/>
          <p:cNvSpPr txBox="1"/>
          <p:nvPr/>
        </p:nvSpPr>
        <p:spPr>
          <a:xfrm>
            <a:off x="7589520" y="5316840"/>
            <a:ext cx="173736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200" spc="-1" strike="noStrike">
                <a:latin typeface="Arial"/>
              </a:rPr>
              <a:t>Created with Fritzing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Approach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Think of a layout beforehand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Bend the component’s legs to fit into the board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Place components on the copperless side of the board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Solder components on the back side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latin typeface="Arial"/>
              </a:rPr>
              <a:t>Tip:</a:t>
            </a:r>
            <a:r>
              <a:rPr b="0" lang="en-US" sz="2800" spc="-1" strike="noStrike">
                <a:latin typeface="Arial"/>
              </a:rPr>
              <a:t> Begin with resistor and wire as they are more resistant to heat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→ </a:t>
            </a:r>
            <a:r>
              <a:rPr b="0" lang="en-US" sz="2800" spc="-1" strike="noStrike">
                <a:latin typeface="Arial"/>
              </a:rPr>
              <a:t>Heat can damage the LED or melt the plastic button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Testing the circuit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Continuity testing: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Is everything connected properly?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Are there any short circuits?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Plugging it in…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Red wire to 5V (+), Black wire to GND (-)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If it does not work: Troubleshooting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Correct polarity of the LED?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Correct resistor?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Is current flowing?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...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Solution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1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1"/>
          <a:srcRect l="0" t="5937" r="0" b="7050"/>
          <a:stretch/>
        </p:blipFill>
        <p:spPr>
          <a:xfrm>
            <a:off x="2552040" y="914400"/>
            <a:ext cx="4946040" cy="4571640"/>
          </a:xfrm>
          <a:prstGeom prst="rect">
            <a:avLst/>
          </a:prstGeom>
          <a:ln>
            <a:noFill/>
          </a:ln>
        </p:spPr>
      </p:pic>
      <p:sp>
        <p:nvSpPr>
          <p:cNvPr id="83" name="TextShape 3"/>
          <p:cNvSpPr txBox="1"/>
          <p:nvPr/>
        </p:nvSpPr>
        <p:spPr>
          <a:xfrm>
            <a:off x="7589520" y="5317200"/>
            <a:ext cx="173736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200" spc="-1" strike="noStrike">
                <a:latin typeface="Arial"/>
              </a:rPr>
              <a:t>Created with Fritzing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Soldering Iron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1845360" y="1010880"/>
            <a:ext cx="6384240" cy="4292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Soldering Iron Stand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2651760" y="888120"/>
            <a:ext cx="4628160" cy="4689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Soldering Tip Cleaner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3017520" y="1530000"/>
            <a:ext cx="3931920" cy="3316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Solder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2377440" y="1097280"/>
            <a:ext cx="5047200" cy="3975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Solder Flux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2926080" y="1638000"/>
            <a:ext cx="4075200" cy="3116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Desoldering Pump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548640" y="1645920"/>
            <a:ext cx="8841960" cy="2084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Safety Instructions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5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The soldering iron gets hot (over 300 °C)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Do not touch metal parts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Use the soldering iron stand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Unplug if not needed anymore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Solder contains lead (which is poisonous)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Wash you hands after using it (and especially before eating)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Do not inhale the soldering smoke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Preparation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59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Make room on your table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Prepare your soldering tools: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Soldering iron + stand (do not plug it in yet)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Solder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Soldering tip cleaner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Working surface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Desoldering pump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Solder flux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1521</TotalTime>
  <Application>LibreOffice/6.1.5.2$Linux_X86_64 LibreOffice_project/10$Build-2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2019-09-06T13:00:24Z</dcterms:modified>
  <cp:revision>49</cp:revision>
  <dc:subject/>
  <dc:title/>
</cp:coreProperties>
</file>